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media/image54.jpeg" ContentType="image/jpeg"/>
  <Override PartName="/ppt/media/image55.jpeg" ContentType="image/jpeg"/>
  <Override PartName="/ppt/media/image56.jpeg" ContentType="image/jpeg"/>
  <Override PartName="/ppt/media/image57.jpeg" ContentType="image/jpeg"/>
  <Override PartName="/ppt/media/image58.jpeg" ContentType="image/jpeg"/>
  <Override PartName="/ppt/media/image59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e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jpe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jpe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e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jpe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jpe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jpe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jpe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1.jpeg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3.jpe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eg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KCSIE and Safeguarding Refresher PRO September 2025.001.jpeg" descr="KCSIE and Safeguarding Refresher PRO September 2025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KCSIE and Safeguarding Refresher PRO September 2025.011.jpeg" descr="KCSIE and Safeguarding Refresher PRO September 2025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4" name="KCSIE and Safeguarding Refresher PRO September 2025.012.jpeg" descr="KCSIE and Safeguarding Refresher PRO September 2025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KCSIE and Safeguarding Refresher PRO September 2025.015.jpeg" descr="KCSIE and Safeguarding Refresher PRO September 2025.0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4" name="KCSIE and Safeguarding Refresher PRO September 2025.016.jpeg" descr="KCSIE and Safeguarding Refresher PRO September 2025.0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9" name="KCSIE and Safeguarding Refresher PRO September 2025.017.jpeg" descr="KCSIE and Safeguarding Refresher PRO September 2025.01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KCSIE and Safeguarding Refresher PRO September 2025.018.jpeg" descr="KCSIE and Safeguarding Refresher PRO September 2025.01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KCSIE and Safeguarding Refresher PRO September 2025.003.jpeg" descr="KCSIE and Safeguarding Refresher PRO September 2025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4" name="KCSIE and Safeguarding Refresher PRO September 2025.020.jpeg" descr="KCSIE and Safeguarding Refresher PRO September 2025.0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9" name="KCSIE and Safeguarding Refresher PRO September 2025.021.jpeg" descr="KCSIE and Safeguarding Refresher PRO September 2025.02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4" name="KCSIE and Safeguarding Refresher PRO September 2025.026.jpeg" descr="KCSIE and Safeguarding Refresher PRO September 2025.02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KCSIE and Safeguarding Refresher PRO September 2025.002.jpeg" descr="KCSIE and Safeguarding Refresher PRO September 2025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KCSIE and Safeguarding Refresher PRO September 2025.027.jpeg" descr="KCSIE and Safeguarding Refresher PRO September 2025.02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4" name="KCSIE and Safeguarding Refresher PRO September 2025.030.jpeg" descr="KCSIE and Safeguarding Refresher PRO September 2025.03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KCSIE and Safeguarding Refresher PRO September 2025.031.jpeg" descr="KCSIE and Safeguarding Refresher PRO September 2025.03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4" name="KCSIE and Safeguarding Refresher PRO September 2025.032.jpeg" descr="KCSIE and Safeguarding Refresher PRO September 2025.03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9" name="KCSIE and Safeguarding Refresher PRO September 2025.033.jpeg" descr="KCSIE and Safeguarding Refresher PRO September 2025.03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4" name="KCSIE and Safeguarding Refresher PRO September 2025.034.jpeg" descr="KCSIE and Safeguarding Refresher PRO September 2025.0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9" name="KCSIE and Safeguarding Refresher PRO September 2025.038.jpeg" descr="KCSIE and Safeguarding Refresher PRO September 2025.03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4" name="KCSIE and Safeguarding Refresher PRO September 2025.042.jpeg" descr="KCSIE and Safeguarding Refresher PRO September 2025.04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9" name="KCSIE and Safeguarding Refresher PRO September 2025.003.jpeg" descr="KCSIE and Safeguarding Refresher PRO September 2025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4" name="KCSIE and Safeguarding Refresher PRO September 2025.044.jpeg" descr="KCSIE and Safeguarding Refresher PRO September 2025.04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KCSIE and Safeguarding Refresher PRO September 2025.004.jpeg" descr="KCSIE and Safeguarding Refresher PRO September 2025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9" name="KCSIE and Safeguarding Refresher PRO September 2025.045.jpeg" descr="KCSIE and Safeguarding Refresher PRO September 2025.04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4" name="KCSIE and Safeguarding Refresher PRO September 2025.047.jpeg" descr="KCSIE and Safeguarding Refresher PRO September 2025.04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9" name="KCSIE and Safeguarding Refresher PRO September 2025.052.jpeg" descr="KCSIE and Safeguarding Refresher PRO September 2025.05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4" name="KCSIE and Safeguarding Refresher PRO September 2025.054.jpeg" descr="KCSIE and Safeguarding Refresher PRO September 2025.05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9" name="KCSIE and Safeguarding Refresher PRO September 2025.059.jpeg" descr="KCSIE and Safeguarding Refresher PRO September 2025.05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4" name="KCSIE and Safeguarding Refresher PRO September 2025.060.jpeg" descr="KCSIE and Safeguarding Refresher PRO September 2025.0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9" name="KCSIE and Safeguarding Refresher PRO September 2025.064.jpeg" descr="KCSIE and Safeguarding Refresher PRO September 2025.06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4" name="KCSIE and Safeguarding Refresher PRO September 2025.066.jpeg" descr="KCSIE and Safeguarding Refresher PRO September 2025.0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9" name="KCSIE and Safeguarding Refresher PRO September 2025.069.jpeg" descr="KCSIE and Safeguarding Refresher PRO September 2025.06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4" name="KCSIE and Safeguarding Refresher PRO September 2025.068.jpeg" descr="KCSIE and Safeguarding Refresher PRO September 2025.06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KCSIE and Safeguarding Refresher PRO September 2025.005.jpeg" descr="KCSIE and Safeguarding Refresher PRO September 2025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9" name="KCSIE and Safeguarding Refresher PRO September 2025.071.jpeg" descr="KCSIE and Safeguarding Refresher PRO September 2025.07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4" name="KCSIE and Safeguarding Refresher PRO September 2025.074.jpeg" descr="KCSIE and Safeguarding Refresher PRO September 2025.07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9" name="KCSIE and Safeguarding Refresher PRO September 2025.075.jpeg" descr="KCSIE and Safeguarding Refresher PRO September 2025.07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4" name="KCSIE and Safeguarding Refresher PRO September 2025.076.jpeg" descr="KCSIE and Safeguarding Refresher PRO September 2025.07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9" name="KCSIE and Safeguarding Refresher PRO September 2025.077.jpeg" descr="KCSIE and Safeguarding Refresher PRO September 2025.07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4" name="KCSIE and Safeguarding Refresher PRO September 2025.003.jpeg" descr="KCSIE and Safeguarding Refresher PRO September 2025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9" name="KCSIE and Safeguarding Refresher PRO September 2025.081.jpeg" descr="KCSIE and Safeguarding Refresher PRO September 2025.08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4" name="KCSIE and Safeguarding Refresher PRO September 2025.082.jpeg" descr="KCSIE and Safeguarding Refresher PRO September 2025.08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9" name="KCSIE and Safeguarding Refresher PRO September 2025.083.jpeg" descr="KCSIE and Safeguarding Refresher PRO September 2025.08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4" name="KCSIE and Safeguarding Refresher PRO September 2025.084.jpeg" descr="KCSIE and Safeguarding Refresher PRO September 2025.08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KCSIE and Safeguarding Refresher PRO September 2025.006.jpeg" descr="KCSIE and Safeguarding Refresher PRO September 2025.0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9" name="KCSIE and Safeguarding Refresher PRO September 2025.085.jpeg" descr="KCSIE and Safeguarding Refresher PRO September 2025.08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4" name="KCSIE and Safeguarding Refresher PRO September 2025.088.jpeg" descr="KCSIE and Safeguarding Refresher PRO September 2025.08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9" name="KCSIE and Safeguarding Refresher PRO September 2025.087.jpeg" descr="KCSIE and Safeguarding Refresher PRO September 2025.08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4" name="KCSIE and Safeguarding Refresher PRO September 2025.088.jpeg" descr="KCSIE and Safeguarding Refresher PRO September 2025.08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9" name="KCSIE and Safeguarding Refresher PRO September 2025.089.jpeg" descr="KCSIE and Safeguarding Refresher PRO September 2025.08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4" name="KCSIE and Safeguarding Refresher PRO September 2025.094.jpeg" descr="KCSIE and Safeguarding Refresher PRO September 2025.09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9" name="KCSIE and Safeguarding Refresher PRO September 2025.088.jpeg" descr="KCSIE and Safeguarding Refresher PRO September 2025.08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4" name="KCSIE and Safeguarding Refresher PRO September 2025.096.jpeg" descr="KCSIE and Safeguarding Refresher PRO September 2025.09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9" name="KCSIE and Safeguarding Refresher PRO September 2025.099.jpeg" descr="KCSIE and Safeguarding Refresher PRO September 2025.09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4" name="KCSIE and Safeguarding Refresher PRO September 2025.101.jpeg" descr="KCSIE and Safeguarding Refresher PRO September 2025.1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KCSIE and Safeguarding Refresher PRO September 2025.007.jpeg" descr="KCSIE and Safeguarding Refresher PRO September 2025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9" name="KCSIE and Safeguarding Refresher PRO September 2025.102.jpeg" descr="KCSIE and Safeguarding Refresher PRO September 2025.1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4" name="KCSIE and Safeguarding Refresher PRO September 2025.103.jpeg" descr="KCSIE and Safeguarding Refresher PRO September 2025.1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9" name="KCSIE and Safeguarding Refresher PRO September 2025.104.jpeg" descr="KCSIE and Safeguarding Refresher PRO September 2025.1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4" name="KCSIE and Safeguarding Refresher PRO September 2025.105.jpeg" descr="KCSIE and Safeguarding Refresher PRO September 2025.1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9" name="KCSIE and Safeguarding Refresher PRO September 2025.106.jpeg" descr="KCSIE and Safeguarding Refresher PRO September 2025.1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4" name="KCSIE and Safeguarding Refresher PRO September 2025.107.jpeg" descr="KCSIE and Safeguarding Refresher PRO September 2025.1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9" name="KCSIE and Safeguarding Refresher PRO September 2025.108.jpeg" descr="KCSIE and Safeguarding Refresher PRO September 2025.1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04" name="KCSIE and Safeguarding Refresher PRO September 2025.109.jpeg" descr="KCSIE and Safeguarding Refresher PRO September 2025.1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09" name="KCSIE and Safeguarding Refresher PRO September 2025.114.jpeg" descr="KCSIE and Safeguarding Refresher PRO September 2025.1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14" name="KCSIE and Safeguarding Refresher PRO September 2025.001.jpeg" descr="KCSIE and Safeguarding Refresher PRO September 2025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KCSIE and Safeguarding Refresher PRO September 2025.008.jpeg" descr="KCSIE and Safeguarding Refresher PRO September 2025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19" name="KCSIE and Safeguarding Refresher PRO September 2025.088.jpeg" descr="KCSIE and Safeguarding Refresher PRO September 2025.08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KCSIE and Safeguarding Refresher PRO September 2025.009.jpeg" descr="KCSIE and Safeguarding Refresher PRO September 2025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KCSIE and Safeguarding Refresher PRO September 2025.010.jpeg" descr="KCSIE and Safeguarding Refresher PRO September 2025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